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 Slab"/>
      <p:regular r:id="rId11"/>
      <p:bold r:id="rId12"/>
    </p:embeddedFon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Slab-regular.fntdata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font" Target="fonts/RobotoSlab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5f076aae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5f076aae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5f076aaeb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5f076aaeb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5f076aaeb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5f076aaeb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f076aaeb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5f076aaeb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376750" y="581025"/>
            <a:ext cx="6521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00" u="sng"/>
              <a:t>Analyses of Body Size, Flight, and Survival in Pierid Butterflies</a:t>
            </a:r>
            <a:endParaRPr sz="2900" u="sng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904727" y="364800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420">
                <a:solidFill>
                  <a:schemeClr val="dk1"/>
                </a:solidFill>
              </a:rPr>
              <a:t>Kingsolver, J. G., and R. B. Srygley. (n.d.). Experimental analyses of body size, ﬂight and survival in pierid butterﬂies:20.</a:t>
            </a:r>
            <a:endParaRPr sz="142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320"/>
          </a:p>
        </p:txBody>
      </p:sp>
      <p:sp>
        <p:nvSpPr>
          <p:cNvPr id="65" name="Google Shape;65;p13"/>
          <p:cNvSpPr txBox="1"/>
          <p:nvPr/>
        </p:nvSpPr>
        <p:spPr>
          <a:xfrm>
            <a:off x="1023025" y="4638475"/>
            <a:ext cx="754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By: FaithAnn Vanderwalker, Alex Emke, Andrew Beck, Jennifer Phelan, and Adam Orlando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4348625" y="2571750"/>
            <a:ext cx="14028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1906700" y="2321450"/>
            <a:ext cx="5629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Question: Which factor (sex, time, or weight) influence the survival probability the greatest?</a:t>
            </a:r>
            <a:endParaRPr sz="20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Response Variable and Predictors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Response Variable: Survival Probability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/>
              <a:t>Predictors: Sex (predictor for best model), Weight, Time</a:t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AIC Table</a:t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525" y="94925"/>
            <a:ext cx="4781300" cy="495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Models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9275" y="166850"/>
            <a:ext cx="4642450" cy="48097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/>
          <p:nvPr/>
        </p:nvSpPr>
        <p:spPr>
          <a:xfrm>
            <a:off x="4335150" y="3849375"/>
            <a:ext cx="4057200" cy="156600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Concluding Remarks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87900" y="1489825"/>
            <a:ext cx="5326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Sex had the biggest influence during the final time period of the study.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Weight and time had less significant influences during this time.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6593" y="1421225"/>
            <a:ext cx="2979425" cy="2174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